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94680"/>
  </p:normalViewPr>
  <p:slideViewPr>
    <p:cSldViewPr snapToGrid="0" snapToObjects="1">
      <p:cViewPr varScale="1">
        <p:scale>
          <a:sx n="144" d="100"/>
          <a:sy n="144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08B9EBBA-996F-894A-B54A-D6246ED52CEA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D62726E-379B-B349-9EED-81ED093FA806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8DFA1846-DA80-1C48-A609-854EA85C59AD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7302355-E14B-8545-A8F8-0FE83CC9D524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2640F58-564D-2B4F-AE67-E407BA4FCF45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8818C68F-D26B-8F47-958C-23B49CF8A634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11/6/17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810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sldNum="0"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Texture Mapping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Mayans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558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Bump Mapping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3387074"/>
          </a:xfrm>
        </p:spPr>
        <p:txBody>
          <a:bodyPr/>
          <a:lstStyle/>
          <a:p>
            <a:r>
              <a:rPr lang="en-US" dirty="0" smtClean="0"/>
              <a:t>Simulates bumps or wrinkles without needing to alter the model</a:t>
            </a:r>
          </a:p>
          <a:p>
            <a:r>
              <a:rPr lang="en-US" dirty="0" smtClean="0"/>
              <a:t>Shadow of objects won’t change since the actual geometry of the object stays the same</a:t>
            </a:r>
          </a:p>
          <a:p>
            <a:r>
              <a:rPr lang="en-US" dirty="0" smtClean="0"/>
              <a:t>When a bump map is applied, the renderer will calculate the normal of the vertices and project the light rays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7036" y="3942304"/>
            <a:ext cx="2330388" cy="233038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7490266" y="3681031"/>
            <a:ext cx="3802130" cy="2852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The light ray (yellow line) hits the mesh (black line) and will bounce off at a certain angle calculated with the normal</a:t>
            </a:r>
          </a:p>
          <a:p>
            <a:r>
              <a:rPr lang="en-US" dirty="0" smtClean="0"/>
              <a:t>Adding the bump map (2</a:t>
            </a:r>
            <a:r>
              <a:rPr lang="en-US" baseline="30000" dirty="0" smtClean="0"/>
              <a:t>nd</a:t>
            </a:r>
            <a:r>
              <a:rPr lang="en-US" dirty="0" smtClean="0"/>
              <a:t> image), the light that bounces is changed based on the combination of the two normal maps, therefore the render will look more detailed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21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Displacement Mapping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927473"/>
            <a:ext cx="6281873" cy="3878894"/>
          </a:xfrm>
        </p:spPr>
        <p:txBody>
          <a:bodyPr/>
          <a:lstStyle/>
          <a:p>
            <a:r>
              <a:rPr lang="en-US" dirty="0" smtClean="0"/>
              <a:t>Renders bumps as true geometry</a:t>
            </a:r>
          </a:p>
          <a:p>
            <a:r>
              <a:rPr lang="en-US" dirty="0" smtClean="0"/>
              <a:t>Physically displaces the mesh to which they are applied</a:t>
            </a:r>
          </a:p>
          <a:p>
            <a:pPr lvl="1"/>
            <a:r>
              <a:rPr lang="en-US" dirty="0" smtClean="0"/>
              <a:t>Creates triangles between </a:t>
            </a:r>
            <a:r>
              <a:rPr lang="en-US" dirty="0" err="1" smtClean="0"/>
              <a:t>texels</a:t>
            </a:r>
            <a:endParaRPr lang="en-US" dirty="0" smtClean="0"/>
          </a:p>
          <a:p>
            <a:r>
              <a:rPr lang="en-US" dirty="0" smtClean="0"/>
              <a:t>Good for creating detail in low-resolution meshes</a:t>
            </a:r>
          </a:p>
          <a:p>
            <a:r>
              <a:rPr lang="en-US" dirty="0" smtClean="0"/>
              <a:t>More system intensive than bump maps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678" y="4025900"/>
            <a:ext cx="50800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48818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17</TotalTime>
  <Words>142</Words>
  <Application>Microsoft Macintosh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 Light</vt:lpstr>
      <vt:lpstr>Rockwell</vt:lpstr>
      <vt:lpstr>Wingdings</vt:lpstr>
      <vt:lpstr>Atlas</vt:lpstr>
      <vt:lpstr>Texture Mapping</vt:lpstr>
      <vt:lpstr>Bump Mapping</vt:lpstr>
      <vt:lpstr>Displacement Mapping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Texture Mapping</dc:title>
  <dc:creator>Nipuna W</dc:creator>
  <cp:lastModifiedBy>Nipuna W</cp:lastModifiedBy>
  <cp:revision>5</cp:revision>
  <dcterms:created xsi:type="dcterms:W3CDTF">2017-11-06T05:07:19Z</dcterms:created>
  <dcterms:modified xsi:type="dcterms:W3CDTF">2017-11-06T05:24:54Z</dcterms:modified>
</cp:coreProperties>
</file>

<file path=docProps/thumbnail.jpeg>
</file>